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19" r:id="rId10"/>
    <p:sldId id="10505" r:id="rId11"/>
    <p:sldId id="10526" r:id="rId12"/>
    <p:sldId id="10542" r:id="rId13"/>
    <p:sldId id="267" r:id="rId14"/>
    <p:sldId id="273" r:id="rId15"/>
    <p:sldId id="280" r:id="rId16"/>
    <p:sldId id="10511" r:id="rId17"/>
    <p:sldId id="10513" r:id="rId18"/>
    <p:sldId id="10515" r:id="rId19"/>
    <p:sldId id="10516" r:id="rId20"/>
    <p:sldId id="10517" r:id="rId21"/>
    <p:sldId id="10493" r:id="rId22"/>
    <p:sldId id="10532" r:id="rId23"/>
    <p:sldId id="10533" r:id="rId24"/>
    <p:sldId id="10491" r:id="rId25"/>
    <p:sldId id="10508" r:id="rId26"/>
    <p:sldId id="10499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67"/>
            <p14:sldId id="273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CD7A12"/>
    <a:srgbClr val="C9B4AA"/>
    <a:srgbClr val="CC9E9E"/>
    <a:srgbClr val="FF2726"/>
    <a:srgbClr val="706EA0"/>
    <a:srgbClr val="73FB79"/>
    <a:srgbClr val="492416"/>
    <a:srgbClr val="1382AC"/>
    <a:srgbClr val="118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 varScale="1">
        <p:scale>
          <a:sx n="51" d="100"/>
          <a:sy n="51" d="100"/>
        </p:scale>
        <p:origin x="30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E85C9-C3C8-7C4F-8007-7A50CE5B61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606400" y="12457512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  <a:prstDash val="dash"/>
        </a:ln>
        <a:effectLst/>
      </a:spPr>
      <a:bodyPr vert="horz" wrap="square" lIns="182880" tIns="182880" rIns="182880" bIns="182880" rtlCol="0" anchor="ctr" anchorCtr="0">
        <a:noAutofit/>
      </a:bodyPr>
      <a:lstStyle>
        <a:defPPr algn="ctr">
          <a:defRPr sz="3200" b="1" dirty="0" smtClean="0">
            <a:solidFill>
              <a:schemeClr val="tx1"/>
            </a:solidFill>
            <a:latin typeface="IBM Plex Sans" panose="020B0503050203000203" pitchFamily="34" charset="77"/>
            <a:ea typeface="Cambria" charset="0"/>
            <a:cs typeface="Cambria" charset="0"/>
            <a:sym typeface="Helvetic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94774</TotalTime>
  <Words>3830</Words>
  <Application>Microsoft Macintosh PowerPoint</Application>
  <PresentationFormat>Custom</PresentationFormat>
  <Paragraphs>733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API Management for Serverless MicroServices</vt:lpstr>
      <vt:lpstr>Extract, Transform and Load (ETL) Pipelines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1024</cp:revision>
  <dcterms:modified xsi:type="dcterms:W3CDTF">2020-03-12T17:57:59Z</dcterms:modified>
</cp:coreProperties>
</file>